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44" r:id="rId5"/>
    <p:sldId id="345" r:id="rId6"/>
    <p:sldId id="346" r:id="rId7"/>
    <p:sldId id="349" r:id="rId8"/>
    <p:sldId id="350" r:id="rId9"/>
    <p:sldId id="351" r:id="rId10"/>
    <p:sldId id="352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10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 autoAdjust="0"/>
    <p:restoredTop sz="93662" autoAdjust="0"/>
  </p:normalViewPr>
  <p:slideViewPr>
    <p:cSldViewPr>
      <p:cViewPr>
        <p:scale>
          <a:sx n="93" d="100"/>
          <a:sy n="93" d="100"/>
        </p:scale>
        <p:origin x="-133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3EFCF-AEF8-493C-8973-883B125FD7BD}" type="datetimeFigureOut">
              <a:rPr lang="en-GB" smtClean="0"/>
              <a:pPr/>
              <a:t>21/02/2013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96C6-ABD5-4ECD-8491-2847AD2975D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92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/>
              <a:t>2009 - 2020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/>
              <a:t>Statistiek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F72ECE-5782-45C6-9B3D-456006F0D306}" type="slidenum">
              <a:rPr lang="nl-NL"/>
              <a:pPr eaLnBrk="1" hangingPunct="1"/>
              <a:t>1</a:t>
            </a:fld>
            <a:endParaRPr lang="nl-NL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/>
              <a:t>2009 - 2020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/>
              <a:t>Statistiek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F72ECE-5782-45C6-9B3D-456006F0D306}" type="slidenum">
              <a:rPr lang="nl-NL"/>
              <a:pPr eaLnBrk="1" hangingPunct="1"/>
              <a:t>2</a:t>
            </a:fld>
            <a:endParaRPr lang="nl-NL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dirty="0" err="1" smtClean="0">
                <a:latin typeface="Arial" pitchFamily="34" charset="0"/>
              </a:rPr>
              <a:t>Frognerpark</a:t>
            </a:r>
            <a:r>
              <a:rPr lang="nl-NL" dirty="0" smtClean="0">
                <a:latin typeface="Arial" pitchFamily="34" charset="0"/>
              </a:rPr>
              <a:t> Noorwegen Oslo / levenscyclus van de mens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D016-47E5-4A92-84C8-E47101BF7D0A}" type="datetimeFigureOut">
              <a:rPr lang="nl-NL" smtClean="0"/>
              <a:pPr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8374-3F54-48EF-8A46-4F6F0AC83F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D016-47E5-4A92-84C8-E47101BF7D0A}" type="datetimeFigureOut">
              <a:rPr lang="nl-NL" smtClean="0"/>
              <a:pPr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8374-3F54-48EF-8A46-4F6F0AC83F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D016-47E5-4A92-84C8-E47101BF7D0A}" type="datetimeFigureOut">
              <a:rPr lang="nl-NL" smtClean="0"/>
              <a:pPr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8374-3F54-48EF-8A46-4F6F0AC83F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D016-47E5-4A92-84C8-E47101BF7D0A}" type="datetimeFigureOut">
              <a:rPr lang="nl-NL" smtClean="0"/>
              <a:pPr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8374-3F54-48EF-8A46-4F6F0AC83F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D016-47E5-4A92-84C8-E47101BF7D0A}" type="datetimeFigureOut">
              <a:rPr lang="nl-NL" smtClean="0"/>
              <a:pPr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8374-3F54-48EF-8A46-4F6F0AC83F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D016-47E5-4A92-84C8-E47101BF7D0A}" type="datetimeFigureOut">
              <a:rPr lang="nl-NL" smtClean="0"/>
              <a:pPr/>
              <a:t>21-2-2013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8374-3F54-48EF-8A46-4F6F0AC83F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D016-47E5-4A92-84C8-E47101BF7D0A}" type="datetimeFigureOut">
              <a:rPr lang="nl-NL" smtClean="0"/>
              <a:pPr/>
              <a:t>21-2-2013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8374-3F54-48EF-8A46-4F6F0AC83F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D016-47E5-4A92-84C8-E47101BF7D0A}" type="datetimeFigureOut">
              <a:rPr lang="nl-NL" smtClean="0"/>
              <a:pPr/>
              <a:t>21-2-2013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8374-3F54-48EF-8A46-4F6F0AC83F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D016-47E5-4A92-84C8-E47101BF7D0A}" type="datetimeFigureOut">
              <a:rPr lang="nl-NL" smtClean="0"/>
              <a:pPr/>
              <a:t>21-2-2013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8374-3F54-48EF-8A46-4F6F0AC83F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D016-47E5-4A92-84C8-E47101BF7D0A}" type="datetimeFigureOut">
              <a:rPr lang="nl-NL" smtClean="0"/>
              <a:pPr/>
              <a:t>21-2-2013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8374-3F54-48EF-8A46-4F6F0AC83F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D016-47E5-4A92-84C8-E47101BF7D0A}" type="datetimeFigureOut">
              <a:rPr lang="nl-NL" smtClean="0"/>
              <a:pPr/>
              <a:t>21-2-2013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8374-3F54-48EF-8A46-4F6F0AC83F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BD016-47E5-4A92-84C8-E47101BF7D0A}" type="datetimeFigureOut">
              <a:rPr lang="nl-NL" smtClean="0"/>
              <a:pPr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F8374-3F54-48EF-8A46-4F6F0AC83F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-werkblad2.xls"/><Relationship Id="rId11" Type="http://schemas.openxmlformats.org/officeDocument/2006/relationships/image" Target="../media/image6.jpeg"/><Relationship Id="rId5" Type="http://schemas.openxmlformats.org/officeDocument/2006/relationships/image" Target="../media/image1.emf"/><Relationship Id="rId10" Type="http://schemas.openxmlformats.org/officeDocument/2006/relationships/image" Target="../media/image5.jpeg"/><Relationship Id="rId4" Type="http://schemas.openxmlformats.org/officeDocument/2006/relationships/oleObject" Target="../embeddings/Microsoft_Excel_97-2003-werkblad1.xls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soulfude.com/wp-content/uploads/2011/01/navy-bean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29444" y="620688"/>
            <a:ext cx="8024812" cy="5453062"/>
            <a:chOff x="356" y="379"/>
            <a:chExt cx="5055" cy="3435"/>
          </a:xfrm>
        </p:grpSpPr>
        <p:graphicFrame>
          <p:nvGraphicFramePr>
            <p:cNvPr id="2050" name="Object 25"/>
            <p:cNvGraphicFramePr>
              <a:graphicFrameLocks noChangeAspect="1"/>
            </p:cNvGraphicFramePr>
            <p:nvPr/>
          </p:nvGraphicFramePr>
          <p:xfrm>
            <a:off x="356" y="388"/>
            <a:ext cx="2460" cy="3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1" name="Grafiek" r:id="rId4" imgW="2714549" imgH="4095902" progId="Excel.Chart.8">
                    <p:embed/>
                  </p:oleObj>
                </mc:Choice>
                <mc:Fallback>
                  <p:oleObj name="Grafiek" r:id="rId4" imgW="2714549" imgH="4095902" progId="Excel.Chart.8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" y="388"/>
                          <a:ext cx="2460" cy="3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26"/>
            <p:cNvGraphicFramePr>
              <a:graphicFrameLocks noChangeAspect="1"/>
            </p:cNvGraphicFramePr>
            <p:nvPr/>
          </p:nvGraphicFramePr>
          <p:xfrm>
            <a:off x="2632" y="379"/>
            <a:ext cx="2779" cy="3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2" name="Grafiek" r:id="rId6" imgW="3067202" imgH="4124249" progId="Excel.Chart.8">
                    <p:embed/>
                  </p:oleObj>
                </mc:Choice>
                <mc:Fallback>
                  <p:oleObj name="Grafiek" r:id="rId6" imgW="3067202" imgH="4124249" progId="Excel.Chart.8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2" y="379"/>
                          <a:ext cx="2779" cy="3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144" name="Picture 24" descr="j0430769"/>
          <p:cNvPicPr>
            <a:picLocks noChangeAspect="1" noChangeArrowheads="1"/>
          </p:cNvPicPr>
          <p:nvPr/>
        </p:nvPicPr>
        <p:blipFill>
          <a:blip r:embed="rId8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114675"/>
            <a:ext cx="45021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j0202029"/>
          <p:cNvPicPr>
            <a:picLocks noChangeAspect="1" noChangeArrowheads="1"/>
          </p:cNvPicPr>
          <p:nvPr/>
        </p:nvPicPr>
        <p:blipFill>
          <a:blip r:embed="rId9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139950"/>
            <a:ext cx="2425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 descr="j042776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677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 descr="j0439398"/>
          <p:cNvPicPr>
            <a:picLocks noChangeAspect="1" noChangeArrowheads="1"/>
          </p:cNvPicPr>
          <p:nvPr/>
        </p:nvPicPr>
        <p:blipFill>
          <a:blip r:embed="rId11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820738"/>
            <a:ext cx="34671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 descr="j0410111"/>
          <p:cNvPicPr>
            <a:picLocks noChangeAspect="1" noChangeArrowheads="1"/>
          </p:cNvPicPr>
          <p:nvPr/>
        </p:nvPicPr>
        <p:blipFill>
          <a:blip r:embed="rId1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4419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33" descr="getimage"/>
          <p:cNvPicPr>
            <a:picLocks noChangeAspect="1" noChangeArrowheads="1"/>
          </p:cNvPicPr>
          <p:nvPr/>
        </p:nvPicPr>
        <p:blipFill>
          <a:blip r:embed="rId1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0"/>
            <a:ext cx="264318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fgeronde rechthoek 15"/>
          <p:cNvSpPr/>
          <p:nvPr/>
        </p:nvSpPr>
        <p:spPr>
          <a:xfrm>
            <a:off x="940598" y="1635894"/>
            <a:ext cx="3573454" cy="1008112"/>
          </a:xfrm>
          <a:prstGeom prst="roundRect">
            <a:avLst/>
          </a:prstGeom>
          <a:solidFill>
            <a:srgbClr val="92D05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groene golf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5547985" y="5706244"/>
            <a:ext cx="3573454" cy="1008112"/>
          </a:xfrm>
          <a:prstGeom prst="roundRect">
            <a:avLst/>
          </a:prstGeom>
          <a:solidFill>
            <a:schemeClr val="bg1">
              <a:lumMod val="50000"/>
              <a:lumOff val="5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grijze golf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2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lbertinawagemans.be/afbeeldingen/oslo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al 1"/>
          <p:cNvSpPr/>
          <p:nvPr/>
        </p:nvSpPr>
        <p:spPr>
          <a:xfrm>
            <a:off x="1043608" y="692696"/>
            <a:ext cx="7056784" cy="51125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fgeronde rechthoek 15"/>
          <p:cNvSpPr/>
          <p:nvPr/>
        </p:nvSpPr>
        <p:spPr>
          <a:xfrm>
            <a:off x="323528" y="332656"/>
            <a:ext cx="3573454" cy="1008112"/>
          </a:xfrm>
          <a:prstGeom prst="roundRect">
            <a:avLst/>
          </a:prstGeom>
          <a:solidFill>
            <a:srgbClr val="92D05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geboorte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5309459" y="332656"/>
            <a:ext cx="3573454" cy="1008112"/>
          </a:xfrm>
          <a:prstGeom prst="roundRect">
            <a:avLst/>
          </a:prstGeom>
          <a:solidFill>
            <a:schemeClr val="bg1">
              <a:lumMod val="50000"/>
              <a:lumOff val="5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overlijden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2785273" y="5589240"/>
            <a:ext cx="3573454" cy="1008112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voortplanting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5652119" y="1484784"/>
            <a:ext cx="3230793" cy="720080"/>
          </a:xfrm>
          <a:prstGeom prst="roundRect">
            <a:avLst/>
          </a:prstGeom>
          <a:solidFill>
            <a:schemeClr val="bg1">
              <a:lumMod val="50000"/>
              <a:lumOff val="5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begraven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6012160" y="2276872"/>
            <a:ext cx="2870751" cy="720080"/>
          </a:xfrm>
          <a:prstGeom prst="roundRect">
            <a:avLst/>
          </a:prstGeom>
          <a:solidFill>
            <a:schemeClr val="bg1">
              <a:lumMod val="50000"/>
              <a:lumOff val="5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cremeren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6358727" y="3068960"/>
            <a:ext cx="2524183" cy="720080"/>
          </a:xfrm>
          <a:prstGeom prst="roundRect">
            <a:avLst/>
          </a:prstGeom>
          <a:solidFill>
            <a:schemeClr val="bg1">
              <a:lumMod val="50000"/>
              <a:lumOff val="5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>
                <a:solidFill>
                  <a:schemeClr val="tx1"/>
                </a:solidFill>
              </a:rPr>
              <a:t>resomeren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323528" y="1484784"/>
            <a:ext cx="3168352" cy="720080"/>
          </a:xfrm>
          <a:prstGeom prst="roundRect">
            <a:avLst/>
          </a:prstGeom>
          <a:solidFill>
            <a:srgbClr val="92D05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thuis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323528" y="2259074"/>
            <a:ext cx="2880320" cy="720080"/>
          </a:xfrm>
          <a:prstGeom prst="roundRect">
            <a:avLst/>
          </a:prstGeom>
          <a:solidFill>
            <a:srgbClr val="92D05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ziekenhuis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288790" y="3037291"/>
            <a:ext cx="2679961" cy="720080"/>
          </a:xfrm>
          <a:prstGeom prst="roundRect">
            <a:avLst/>
          </a:prstGeom>
          <a:solidFill>
            <a:srgbClr val="92D05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keizersnee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2947924" y="4797152"/>
            <a:ext cx="3312368" cy="648072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zaaddonor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3772120" y="3138367"/>
            <a:ext cx="1663976" cy="650673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IVF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3792947" y="2348880"/>
            <a:ext cx="1663976" cy="630274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KI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2968751" y="3930455"/>
            <a:ext cx="3312368" cy="722681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draagmoeder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7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http://www.hollandfit.nl/images/thumbs/__lw560h200/__cmiddlew560h200/var/mediamanager/images/HEADERS2011/headerbanner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7888"/>
            <a:ext cx="9170065" cy="329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hollandfit.nl/images/thumbs/__lw560h200/__cmiddlew560h200/var/mediamanager/images/HEADERS2011/headerbann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81"/>
            <a:ext cx="9161546" cy="328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hollandfit.nl/images/thumbs/__lw560h200/__cmiddlew560h200/var/mediamanager/images/HEADERS2011/headerbanner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551"/>
            <a:ext cx="9197953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http://www.hollandfit.nl/images/thumbs/__lw560h200/__cmiddlew560h200/var/mediamanager/images/HEADERS2011/11-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3016"/>
            <a:ext cx="9085113" cy="325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www.hollandfit.nl/images/thumbs/__lw560h200/__cmiddlew560h200/var/mediamanager/images/HEADERS2011/headerbanner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573016"/>
            <a:ext cx="915570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http://www.hollandfit.nl/images/thumbs/__lw560h200/__cmiddlew560h200/var/mediamanager/images/HEADERS2011/headerbanner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97953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ollandfit.nl/images/thumbs/__lw560h200/__cmiddlew560h200/var/mediamanager/images/HEADERS2011/11-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9795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hollandfit.nl/images/thumbs/__lw560h200/__cmiddlew560h200/var/mediamanager/images/HEADERS2011/headerbanner1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1835" cy="329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www.hollandfit.nl/images/thumbs/__lw560h200/__cmiddlew560h200/var/mediamanager/images/HEADERS2011/headerbanner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320"/>
            <a:ext cx="9173525" cy="32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hollandfit.nl/images/thumbs/__lw560h200/__cmiddlew560h200/var/mediamanager/images/HEADERS2011/Header%2011-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1835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www.hollandfit.nl/images/thumbs/__lw560h200/__cmiddlew560h200/var/mediamanager/images/HEADERS2011/Header%2011-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320"/>
            <a:ext cx="9195189" cy="32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8" y="0"/>
            <a:ext cx="74907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fgeronde rechthoek 5"/>
          <p:cNvSpPr/>
          <p:nvPr/>
        </p:nvSpPr>
        <p:spPr>
          <a:xfrm>
            <a:off x="755576" y="1074857"/>
            <a:ext cx="2160240" cy="1080120"/>
          </a:xfrm>
          <a:prstGeom prst="roundRect">
            <a:avLst/>
          </a:prstGeom>
          <a:solidFill>
            <a:schemeClr val="tx1"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u="sng" dirty="0" smtClean="0">
                <a:solidFill>
                  <a:schemeClr val="bg1"/>
                </a:solidFill>
              </a:rPr>
              <a:t>lengte </a:t>
            </a:r>
          </a:p>
          <a:p>
            <a:pPr algn="ctr"/>
            <a:r>
              <a:rPr lang="nl-NL" sz="3600" dirty="0" smtClean="0">
                <a:solidFill>
                  <a:schemeClr val="bg1"/>
                </a:solidFill>
              </a:rPr>
              <a:t>2</a:t>
            </a:r>
            <a:endParaRPr lang="nl-NL" sz="3600" baseline="30000" dirty="0">
              <a:solidFill>
                <a:schemeClr val="bg1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7467844" y="5877272"/>
            <a:ext cx="1594582" cy="900100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>
                <a:solidFill>
                  <a:srgbClr val="FF0000"/>
                </a:solidFill>
              </a:rPr>
              <a:t>verhoogd risico op ziekten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7478250" y="5241531"/>
            <a:ext cx="1584176" cy="540060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>
                <a:solidFill>
                  <a:srgbClr val="FF0000"/>
                </a:solidFill>
              </a:rPr>
              <a:t>overgewicht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7462685" y="4653279"/>
            <a:ext cx="1588098" cy="491301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>
                <a:solidFill>
                  <a:srgbClr val="FF0000"/>
                </a:solidFill>
              </a:rPr>
              <a:t>goed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7483459" y="4005064"/>
            <a:ext cx="1440160" cy="540060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>
                <a:solidFill>
                  <a:srgbClr val="FF0000"/>
                </a:solidFill>
              </a:rPr>
              <a:t>t</a:t>
            </a:r>
            <a:r>
              <a:rPr lang="nl-NL" sz="2000" dirty="0" smtClean="0">
                <a:solidFill>
                  <a:srgbClr val="FF0000"/>
                </a:solidFill>
              </a:rPr>
              <a:t>e mager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323528" y="332656"/>
            <a:ext cx="2952328" cy="504056"/>
          </a:xfrm>
          <a:prstGeom prst="roundRect">
            <a:avLst/>
          </a:prstGeom>
          <a:solidFill>
            <a:schemeClr val="bg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Taille meten</a:t>
            </a:r>
            <a:endParaRPr lang="nl-NL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uidplooimeting, meetpunten">
            <a:hlinkClick r:id="rId2" tooltip="huidplooimeting, meetpunte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25" y="296653"/>
            <a:ext cx="3656334" cy="45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960034"/>
              </p:ext>
            </p:extLst>
          </p:nvPr>
        </p:nvGraphicFramePr>
        <p:xfrm>
          <a:off x="4892543" y="290125"/>
          <a:ext cx="3656334" cy="4527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8528"/>
                <a:gridCol w="1170027"/>
                <a:gridCol w="1257779"/>
              </a:tblGrid>
              <a:tr h="754508">
                <a:tc>
                  <a:txBody>
                    <a:bodyPr/>
                    <a:lstStyle/>
                    <a:p>
                      <a:pPr algn="l" fontAlgn="b"/>
                      <a:r>
                        <a:rPr lang="nl-NL" sz="2200" u="none" strike="noStrike" dirty="0">
                          <a:effectLst/>
                        </a:rPr>
                        <a:t>normaal</a:t>
                      </a:r>
                      <a:endParaRPr lang="nl-NL" sz="2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man</a:t>
                      </a:r>
                      <a:endParaRPr lang="nl-NL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dirty="0">
                          <a:effectLst/>
                        </a:rPr>
                        <a:t>vrouw</a:t>
                      </a:r>
                      <a:endParaRPr lang="nl-NL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754508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jaren</a:t>
                      </a:r>
                      <a:endParaRPr lang="nl-NL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% vet</a:t>
                      </a:r>
                      <a:endParaRPr lang="nl-NL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% vet</a:t>
                      </a:r>
                      <a:endParaRPr lang="nl-NL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754508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dirty="0">
                          <a:effectLst/>
                        </a:rPr>
                        <a:t>17-29</a:t>
                      </a:r>
                      <a:endParaRPr lang="nl-NL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dirty="0">
                          <a:effectLst/>
                        </a:rPr>
                        <a:t>15</a:t>
                      </a:r>
                      <a:endParaRPr lang="nl-NL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dirty="0">
                          <a:effectLst/>
                        </a:rPr>
                        <a:t>25</a:t>
                      </a:r>
                      <a:endParaRPr lang="nl-NL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754508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30-39</a:t>
                      </a:r>
                      <a:endParaRPr lang="nl-NL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17,5</a:t>
                      </a:r>
                      <a:endParaRPr lang="nl-NL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dirty="0">
                          <a:effectLst/>
                        </a:rPr>
                        <a:t>27,5</a:t>
                      </a:r>
                      <a:endParaRPr lang="nl-NL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754508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40-49</a:t>
                      </a:r>
                      <a:endParaRPr lang="nl-NL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20</a:t>
                      </a:r>
                      <a:endParaRPr lang="nl-NL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30</a:t>
                      </a:r>
                      <a:endParaRPr lang="nl-NL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754508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50+</a:t>
                      </a:r>
                      <a:endParaRPr lang="nl-NL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>
                          <a:effectLst/>
                        </a:rPr>
                        <a:t>20</a:t>
                      </a:r>
                      <a:endParaRPr lang="nl-NL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dirty="0">
                          <a:effectLst/>
                        </a:rPr>
                        <a:t>30</a:t>
                      </a:r>
                      <a:endParaRPr lang="nl-NL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Afgeronde rechthoek 5"/>
          <p:cNvSpPr/>
          <p:nvPr/>
        </p:nvSpPr>
        <p:spPr>
          <a:xfrm>
            <a:off x="2555776" y="3933056"/>
            <a:ext cx="2160240" cy="792088"/>
          </a:xfrm>
          <a:prstGeom prst="roundRect">
            <a:avLst/>
          </a:prstGeom>
          <a:solidFill>
            <a:schemeClr val="tx1"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bg1"/>
                </a:solidFill>
              </a:rPr>
              <a:t>optellen</a:t>
            </a:r>
            <a:endParaRPr lang="nl-NL" sz="3600" baseline="30000" dirty="0">
              <a:solidFill>
                <a:schemeClr val="bg1"/>
              </a:solidFill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323528" y="332656"/>
            <a:ext cx="3600400" cy="504056"/>
          </a:xfrm>
          <a:prstGeom prst="roundRect">
            <a:avLst/>
          </a:prstGeom>
          <a:solidFill>
            <a:schemeClr val="bg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huidplooimeting</a:t>
            </a:r>
            <a:endParaRPr lang="nl-NL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uidplooi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4" y="1002113"/>
            <a:ext cx="3582714" cy="27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25869" y="4810644"/>
            <a:ext cx="74572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Biceps – de voorkant midden bovenarm </a:t>
            </a:r>
          </a:p>
          <a:p>
            <a:r>
              <a:rPr lang="nl-NL" sz="2800" dirty="0" err="1"/>
              <a:t>Triceps</a:t>
            </a:r>
            <a:r>
              <a:rPr lang="nl-NL" sz="2800" dirty="0"/>
              <a:t> – de achterkant midden bovenarm </a:t>
            </a:r>
          </a:p>
          <a:p>
            <a:r>
              <a:rPr lang="nl-NL" sz="2800" dirty="0" err="1"/>
              <a:t>Subscapulaire</a:t>
            </a:r>
            <a:r>
              <a:rPr lang="nl-NL" sz="2800" dirty="0"/>
              <a:t> plooi – onder het schouderblad </a:t>
            </a:r>
          </a:p>
          <a:p>
            <a:r>
              <a:rPr lang="nl-NL" sz="2800" dirty="0"/>
              <a:t>Supra-iliacale plooi – vlak boven het bovenbeen </a:t>
            </a:r>
          </a:p>
        </p:txBody>
      </p:sp>
    </p:spTree>
    <p:extLst>
      <p:ext uri="{BB962C8B-B14F-4D97-AF65-F5344CB8AC3E}">
        <p14:creationId xmlns:p14="http://schemas.microsoft.com/office/powerpoint/2010/main" val="32508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al 7"/>
          <p:cNvSpPr/>
          <p:nvPr/>
        </p:nvSpPr>
        <p:spPr>
          <a:xfrm>
            <a:off x="1292148" y="188640"/>
            <a:ext cx="6840760" cy="6480720"/>
          </a:xfrm>
          <a:prstGeom prst="ellipse">
            <a:avLst/>
          </a:prstGeom>
          <a:solidFill>
            <a:schemeClr val="accent3">
              <a:lumMod val="60000"/>
              <a:lumOff val="40000"/>
              <a:alpha val="84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pic>
        <p:nvPicPr>
          <p:cNvPr id="5126" name="Picture 6" descr="http://www.facilicom.com/NL/Prorest/PublishingImages/hygiene%20nulm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39780"/>
            <a:ext cx="3524833" cy="23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fgeronde rechthoek 8"/>
          <p:cNvSpPr/>
          <p:nvPr/>
        </p:nvSpPr>
        <p:spPr>
          <a:xfrm>
            <a:off x="395536" y="188640"/>
            <a:ext cx="2664296" cy="72008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hygiëne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395536" y="1052736"/>
            <a:ext cx="3744416" cy="72008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lichaamshygiëne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5756196" y="548680"/>
            <a:ext cx="2880320" cy="72008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mondhygiëne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5756194" y="3779082"/>
            <a:ext cx="3373057" cy="72008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voedselhygiëne</a:t>
            </a:r>
            <a:endParaRPr lang="nl-NL" sz="36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www.ingelicht.be/images/big/144/mondhygiene-tegen-slechte-ad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94" y="1412776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wissiesite.be/Food%20-%20Culinair/Beeldjes%20Gebak-Melk/425_fb4e2b0fc7e6a2a295999a3d9c69ca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5203"/>
            <a:ext cx="2627784" cy="324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0.goedgevoel.be/static/photo/2009/9/13/3/media_l_3253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fgeronde rechthoek 6"/>
          <p:cNvSpPr/>
          <p:nvPr/>
        </p:nvSpPr>
        <p:spPr>
          <a:xfrm>
            <a:off x="971600" y="5079637"/>
            <a:ext cx="3312368" cy="72008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hygiëne in huis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2555776" y="1772816"/>
            <a:ext cx="3992508" cy="72008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geestelijke hygiëne</a:t>
            </a:r>
            <a:endParaRPr lang="nl-NL" sz="3600" dirty="0">
              <a:solidFill>
                <a:srgbClr val="FFFF00"/>
              </a:solidFill>
            </a:endParaRPr>
          </a:p>
        </p:txBody>
      </p:sp>
      <p:pic>
        <p:nvPicPr>
          <p:cNvPr id="13314" name="Picture 2" descr="http://www.hln.be/static/FOTO/pe/8/15/6/large_5105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74" y="2488576"/>
            <a:ext cx="3083421" cy="20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shoulder tattoos gir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7821" y="1988841"/>
            <a:ext cx="2234886" cy="3456384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0350" y="0"/>
            <a:ext cx="3263650" cy="18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60848"/>
            <a:ext cx="2557044" cy="352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0"/>
            <a:ext cx="254828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1988840"/>
            <a:ext cx="1828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nd diagonale hoek rechthoek 8"/>
          <p:cNvSpPr/>
          <p:nvPr/>
        </p:nvSpPr>
        <p:spPr>
          <a:xfrm>
            <a:off x="0" y="5733256"/>
            <a:ext cx="3275856" cy="112474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10" name="Rond diagonale hoek rechthoek 9"/>
          <p:cNvSpPr/>
          <p:nvPr/>
        </p:nvSpPr>
        <p:spPr>
          <a:xfrm>
            <a:off x="3347864" y="5661248"/>
            <a:ext cx="2952328" cy="119675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11" name="Rond diagonale hoek rechthoek 10"/>
          <p:cNvSpPr/>
          <p:nvPr/>
        </p:nvSpPr>
        <p:spPr>
          <a:xfrm>
            <a:off x="6372200" y="5589240"/>
            <a:ext cx="2771800" cy="126876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13" name="Ovaal 12"/>
          <p:cNvSpPr/>
          <p:nvPr/>
        </p:nvSpPr>
        <p:spPr>
          <a:xfrm>
            <a:off x="1187624" y="1484784"/>
            <a:ext cx="4824536" cy="4896544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1"/>
          </p:nvPr>
        </p:nvSpPr>
        <p:spPr>
          <a:xfrm>
            <a:off x="8280862" y="6372665"/>
            <a:ext cx="802432" cy="484163"/>
          </a:xfrm>
        </p:spPr>
        <p:txBody>
          <a:bodyPr/>
          <a:lstStyle/>
          <a:p>
            <a:fld id="{493C2353-1518-48D9-83FA-873E2CE79EA9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5" name="Afgeronde rechthoek 14"/>
          <p:cNvSpPr/>
          <p:nvPr/>
        </p:nvSpPr>
        <p:spPr>
          <a:xfrm>
            <a:off x="2267744" y="4149080"/>
            <a:ext cx="295232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representatief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6625474" y="5724487"/>
            <a:ext cx="2304256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boodschap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3635896" y="5805264"/>
            <a:ext cx="2304256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uitstraling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204074" y="5814857"/>
            <a:ext cx="305983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functionaliteit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2195736" y="1772816"/>
            <a:ext cx="165618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uiterlijk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5148064" y="1484784"/>
            <a:ext cx="2304256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verzorging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Afgeronde rechthoek 26"/>
          <p:cNvSpPr/>
          <p:nvPr/>
        </p:nvSpPr>
        <p:spPr>
          <a:xfrm>
            <a:off x="7308304" y="4509120"/>
            <a:ext cx="1835696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piercing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4067944" y="3501008"/>
            <a:ext cx="216024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tatoeage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Afgeronde rechthoek 31"/>
          <p:cNvSpPr/>
          <p:nvPr/>
        </p:nvSpPr>
        <p:spPr>
          <a:xfrm>
            <a:off x="0" y="4653136"/>
            <a:ext cx="33478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professionaliteit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4" grpId="0" animBg="1"/>
      <p:bldP spid="26" grpId="0" animBg="1"/>
      <p:bldP spid="27" grpId="0" animBg="1"/>
      <p:bldP spid="30" grpId="0" animBg="1"/>
      <p:bldP spid="32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DC01872D3354BB1A7C1CC85B1087C" ma:contentTypeVersion="0" ma:contentTypeDescription="Een nieuw document maken." ma:contentTypeScope="" ma:versionID="86af9707d96354d5e58e9311b1b89447">
  <xsd:schema xmlns:xsd="http://www.w3.org/2001/XMLSchema" xmlns:p="http://schemas.microsoft.com/office/2006/metadata/properties" targetNamespace="http://schemas.microsoft.com/office/2006/metadata/properties" ma:root="true" ma:fieldsID="dff21e6a131f25b5dad03332f7893fe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 van het berich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E7F7F23-0B0B-4B16-81DA-31856C64FD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24C779-FBB0-42DA-A245-2F4124064D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9FE4C37-14B1-4E81-A1ED-8872E6A0CA7F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6313</TotalTime>
  <Words>114</Words>
  <Application>Microsoft Office PowerPoint</Application>
  <PresentationFormat>Diavoorstelling (4:3)</PresentationFormat>
  <Paragraphs>69</Paragraphs>
  <Slides>7</Slides>
  <Notes>2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Office-thema</vt:lpstr>
      <vt:lpstr>Grafiek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adrie</dc:creator>
  <cp:lastModifiedBy>gebruiker</cp:lastModifiedBy>
  <cp:revision>424</cp:revision>
  <dcterms:created xsi:type="dcterms:W3CDTF">2011-09-25T15:08:00Z</dcterms:created>
  <dcterms:modified xsi:type="dcterms:W3CDTF">2013-02-20T23:20:26Z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0x01010011EDC01872D3354BB1A7C1CC85B1087C</vt:lpwstr>
  </property>
</Properties>
</file>